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Sans Pro Light"/>
      <p:regular r:id="rId13"/>
      <p:bold r:id="rId14"/>
      <p:italic r:id="rId15"/>
      <p:boldItalic r:id="rId16"/>
    </p:embeddedFont>
    <p:embeddedFont>
      <p:font typeface="Barlow Semi Condensed Medium"/>
      <p:regular r:id="rId17"/>
      <p:bold r:id="rId18"/>
      <p:italic r:id="rId19"/>
      <p:boldItalic r:id="rId20"/>
    </p:embeddedFont>
    <p:embeddedFont>
      <p:font typeface="Barlow Semi Condensed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Medium-boldItalic.fntdata"/><Relationship Id="rId22" Type="http://schemas.openxmlformats.org/officeDocument/2006/relationships/font" Target="fonts/BarlowSemiCondensed-bold.fntdata"/><Relationship Id="rId21" Type="http://schemas.openxmlformats.org/officeDocument/2006/relationships/font" Target="fonts/BarlowSemiCondensed-regular.fntdata"/><Relationship Id="rId24" Type="http://schemas.openxmlformats.org/officeDocument/2006/relationships/font" Target="fonts/BarlowSemiCondensed-boldItalic.fntdata"/><Relationship Id="rId23" Type="http://schemas.openxmlformats.org/officeDocument/2006/relationships/font" Target="fonts/BarlowSemiCondense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SansProLight-regular.fntdata"/><Relationship Id="rId12" Type="http://schemas.openxmlformats.org/officeDocument/2006/relationships/slide" Target="slides/slide7.xml"/><Relationship Id="rId15" Type="http://schemas.openxmlformats.org/officeDocument/2006/relationships/font" Target="fonts/SourceSansProLight-italic.fntdata"/><Relationship Id="rId14" Type="http://schemas.openxmlformats.org/officeDocument/2006/relationships/font" Target="fonts/SourceSansProLight-bold.fntdata"/><Relationship Id="rId17" Type="http://schemas.openxmlformats.org/officeDocument/2006/relationships/font" Target="fonts/BarlowSemiCondensedMedium-regular.fntdata"/><Relationship Id="rId16" Type="http://schemas.openxmlformats.org/officeDocument/2006/relationships/font" Target="fonts/SourceSansProLight-boldItalic.fntdata"/><Relationship Id="rId19" Type="http://schemas.openxmlformats.org/officeDocument/2006/relationships/font" Target="fonts/BarlowSemiCondensedMedium-italic.fntdata"/><Relationship Id="rId18" Type="http://schemas.openxmlformats.org/officeDocument/2006/relationships/font" Target="fonts/BarlowSemi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1150daf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1150daf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1150daf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1150daf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1150daf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1150daf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1150daf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1150daf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1150daf8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1150daf8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150daf8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150daf8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1150daf86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1150daf86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Green Section Header (Long Header)">
  <p:cSld name="SECTION_HEADER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9350"/>
            <a:ext cx="9162600" cy="5152800"/>
          </a:xfrm>
          <a:prstGeom prst="rect">
            <a:avLst/>
          </a:prstGeom>
          <a:solidFill>
            <a:srgbClr val="27CC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271125" y="4860025"/>
            <a:ext cx="59850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/>
          <p:nvPr/>
        </p:nvSpPr>
        <p:spPr>
          <a:xfrm>
            <a:off x="0" y="607725"/>
            <a:ext cx="84000" cy="598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0900" y="150518"/>
            <a:ext cx="1062075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94826" y="4685425"/>
            <a:ext cx="5487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 rot="5400000">
            <a:off x="7917900" y="2414700"/>
            <a:ext cx="2055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030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 n b o u n c e   M a r k e t i n g   S o l u t i o n s    I n c .</a:t>
            </a:r>
            <a:endParaRPr sz="600">
              <a:solidFill>
                <a:srgbClr val="3030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">
  <p:cSld name="TITLE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00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116125" y="803147"/>
            <a:ext cx="751200" cy="189000"/>
          </a:xfrm>
          <a:prstGeom prst="rect">
            <a:avLst/>
          </a:prstGeom>
          <a:noFill/>
          <a:ln cap="flat" cmpd="sng" w="19050">
            <a:solidFill>
              <a:srgbClr val="FF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44060" l="18839" r="12479" t="21882"/>
          <a:stretch/>
        </p:blipFill>
        <p:spPr>
          <a:xfrm>
            <a:off x="7171950" y="3269649"/>
            <a:ext cx="1972050" cy="12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25" y="903872"/>
            <a:ext cx="1474126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950" y="2847588"/>
            <a:ext cx="925975" cy="84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271125" y="4860025"/>
            <a:ext cx="598500" cy="0"/>
          </a:xfrm>
          <a:prstGeom prst="straightConnector1">
            <a:avLst/>
          </a:prstGeom>
          <a:noFill/>
          <a:ln cap="flat" cmpd="sng" w="9525">
            <a:solidFill>
              <a:srgbClr val="FFA1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/>
          <p:nvPr/>
        </p:nvSpPr>
        <p:spPr>
          <a:xfrm>
            <a:off x="0" y="607725"/>
            <a:ext cx="84000" cy="598500"/>
          </a:xfrm>
          <a:prstGeom prst="rect">
            <a:avLst/>
          </a:prstGeom>
          <a:solidFill>
            <a:srgbClr val="FF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835" y="1757159"/>
            <a:ext cx="2032324" cy="4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2050650" y="2304888"/>
            <a:ext cx="50427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050650" y="2956700"/>
            <a:ext cx="504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hyperlink" Target="https://jmp.sh/v/2UjgnihrtWFGcdKXYQLu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2867321" y="2871172"/>
            <a:ext cx="3478500" cy="0"/>
          </a:xfrm>
          <a:prstGeom prst="straightConnector1">
            <a:avLst/>
          </a:prstGeom>
          <a:noFill/>
          <a:ln cap="flat" cmpd="sng" w="9525">
            <a:solidFill>
              <a:srgbClr val="FFA1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050650" y="2304888"/>
            <a:ext cx="50427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App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050650" y="2956700"/>
            <a:ext cx="504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Apps-a-thon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descr="team squad goals GIF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050" y="1666136"/>
            <a:ext cx="3227926" cy="18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725" y="1834150"/>
            <a:ext cx="1414000" cy="1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305975" y="108932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Sponsor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590250" y="1089325"/>
            <a:ext cx="11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272250" y="3800725"/>
            <a:ext cx="18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 Simpson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6091325" y="380072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Olly Lord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799" y="1890928"/>
            <a:ext cx="1510799" cy="136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              Maps</a:t>
            </a:r>
            <a:endParaRPr sz="8300"/>
          </a:p>
        </p:txBody>
      </p:sp>
      <p:pic>
        <p:nvPicPr>
          <p:cNvPr descr="google GIF"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25" y="2571750"/>
            <a:ext cx="2902225" cy="14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YOUR TEMPLATE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63" y="1538550"/>
            <a:ext cx="6506474" cy="30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 rot="5400000">
            <a:off x="5279700" y="83490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CUSTOMIZE!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5400000">
            <a:off x="4731075" y="85085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88" y="1643250"/>
            <a:ext cx="6822016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28650" y="288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01010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 BACK AND RELAX</a:t>
            </a:r>
            <a:r>
              <a:rPr lang="en"/>
              <a:t>!</a:t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 rot="5400000">
            <a:off x="5216100" y="83495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pic>
        <p:nvPicPr>
          <p:cNvPr descr="Happy Antonio Banderas GIF"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01575"/>
            <a:ext cx="4762500" cy="283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